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2" r:id="rId5"/>
  </p:sldMasterIdLst>
  <p:notesMasterIdLst>
    <p:notesMasterId r:id="rId17"/>
  </p:notesMasterIdLst>
  <p:handoutMasterIdLst>
    <p:handoutMasterId r:id="rId18"/>
  </p:handoutMasterIdLst>
  <p:sldIdLst>
    <p:sldId id="278" r:id="rId6"/>
    <p:sldId id="279" r:id="rId7"/>
    <p:sldId id="263" r:id="rId8"/>
    <p:sldId id="260" r:id="rId9"/>
    <p:sldId id="266" r:id="rId10"/>
    <p:sldId id="275" r:id="rId11"/>
    <p:sldId id="276" r:id="rId12"/>
    <p:sldId id="281" r:id="rId13"/>
    <p:sldId id="267" r:id="rId14"/>
    <p:sldId id="277" r:id="rId15"/>
    <p:sldId id="280" r:id="rId16"/>
  </p:sldIdLst>
  <p:sldSz cx="9144000" cy="6858000" type="screen4x3"/>
  <p:notesSz cx="6797675" cy="9926638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6592"/>
    <a:srgbClr val="E4DF1F"/>
    <a:srgbClr val="A07E18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9464EF-D3DF-472E-AA7B-D2AE713FDCAC}" v="3" dt="2026-09-21T06:31:10.0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6286" autoAdjust="0"/>
  </p:normalViewPr>
  <p:slideViewPr>
    <p:cSldViewPr snapToGrid="0" snapToObjects="1">
      <p:cViewPr varScale="1">
        <p:scale>
          <a:sx n="56" d="100"/>
          <a:sy n="56" d="100"/>
        </p:scale>
        <p:origin x="34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3072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ja Ebener" userId="ec510065-b0df-4811-ae8e-220aa151ab00" providerId="ADAL" clId="{6026184A-DC20-4624-9C80-828E91097579}"/>
    <pc:docChg chg="modSld">
      <pc:chgData name="Anja Ebener" userId="ec510065-b0df-4811-ae8e-220aa151ab00" providerId="ADAL" clId="{6026184A-DC20-4624-9C80-828E91097579}" dt="2026-09-21T06:31:10.085" v="2" actId="20578"/>
      <pc:docMkLst>
        <pc:docMk/>
      </pc:docMkLst>
      <pc:sldChg chg="modSp">
        <pc:chgData name="Anja Ebener" userId="ec510065-b0df-4811-ae8e-220aa151ab00" providerId="ADAL" clId="{6026184A-DC20-4624-9C80-828E91097579}" dt="2026-09-21T06:31:10.085" v="2" actId="20578"/>
        <pc:sldMkLst>
          <pc:docMk/>
          <pc:sldMk cId="0" sldId="260"/>
        </pc:sldMkLst>
        <pc:spChg chg="mod">
          <ac:chgData name="Anja Ebener" userId="ec510065-b0df-4811-ae8e-220aa151ab00" providerId="ADAL" clId="{6026184A-DC20-4624-9C80-828E91097579}" dt="2026-09-21T06:31:10.085" v="2" actId="20578"/>
          <ac:spMkLst>
            <pc:docMk/>
            <pc:sldMk cId="0" sldId="260"/>
            <ac:spMk id="2" creationId="{98C4D7D1-4BDD-4FA8-6E51-B6F9E1C05EF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5440B-A210-477B-9249-0840A0F96345}" type="doc">
      <dgm:prSet loTypeId="urn:microsoft.com/office/officeart/2005/8/layout/orgChart1" loCatId="hierarchy" qsTypeId="urn:microsoft.com/office/officeart/2005/8/quickstyle/3d6#1" qsCatId="3D" csTypeId="urn:microsoft.com/office/officeart/2005/8/colors/accent1_2#1" csCatId="accent1" phldr="1"/>
      <dgm:spPr/>
      <dgm:t>
        <a:bodyPr/>
        <a:lstStyle/>
        <a:p>
          <a:endParaRPr lang="de-CH"/>
        </a:p>
      </dgm:t>
    </dgm:pt>
    <dgm:pt modelId="{EEFA8436-FD18-4843-AA96-E6B2683EC995}">
      <dgm:prSet phldrT="[Text]"/>
      <dgm:spPr/>
      <dgm:t>
        <a:bodyPr/>
        <a:lstStyle/>
        <a:p>
          <a:r>
            <a:rPr lang="de-CH" dirty="0" err="1"/>
            <a:t>apiservice</a:t>
          </a:r>
          <a:endParaRPr lang="de-CH" dirty="0"/>
        </a:p>
      </dgm:t>
    </dgm:pt>
    <dgm:pt modelId="{620DDE6D-75C3-4DC5-BAAB-9D14D6FAB3AC}" type="parTrans" cxnId="{CD3FE02D-1601-4CBA-9F8D-D1BAF92DA69C}">
      <dgm:prSet/>
      <dgm:spPr/>
      <dgm:t>
        <a:bodyPr/>
        <a:lstStyle/>
        <a:p>
          <a:endParaRPr lang="de-CH"/>
        </a:p>
      </dgm:t>
    </dgm:pt>
    <dgm:pt modelId="{814FB0E8-2EE8-4A67-9E7A-B9892D9B697B}" type="sibTrans" cxnId="{CD3FE02D-1601-4CBA-9F8D-D1BAF92DA69C}">
      <dgm:prSet/>
      <dgm:spPr/>
      <dgm:t>
        <a:bodyPr/>
        <a:lstStyle/>
        <a:p>
          <a:endParaRPr lang="de-CH"/>
        </a:p>
      </dgm:t>
    </dgm:pt>
    <dgm:pt modelId="{2089A405-5B6F-4C0C-A6D7-432CCC63D3D9}">
      <dgm:prSet phldrT="[Text]"/>
      <dgm:spPr/>
      <dgm:t>
        <a:bodyPr/>
        <a:lstStyle/>
        <a:p>
          <a:r>
            <a:rPr lang="de-CH" dirty="0"/>
            <a:t>Zucht</a:t>
          </a:r>
        </a:p>
      </dgm:t>
    </dgm:pt>
    <dgm:pt modelId="{74599A96-CC8C-4E0D-93AC-33D606EB3F4B}" type="parTrans" cxnId="{4FB2F930-23DA-4348-A015-E4D898BFC9BD}">
      <dgm:prSet/>
      <dgm:spPr/>
      <dgm:t>
        <a:bodyPr/>
        <a:lstStyle/>
        <a:p>
          <a:endParaRPr lang="de-CH"/>
        </a:p>
      </dgm:t>
    </dgm:pt>
    <dgm:pt modelId="{B2896BF8-DC24-461A-874A-6DAE514D23A0}" type="sibTrans" cxnId="{4FB2F930-23DA-4348-A015-E4D898BFC9BD}">
      <dgm:prSet/>
      <dgm:spPr/>
      <dgm:t>
        <a:bodyPr/>
        <a:lstStyle/>
        <a:p>
          <a:endParaRPr lang="de-CH"/>
        </a:p>
      </dgm:t>
    </dgm:pt>
    <dgm:pt modelId="{E2227527-2223-4FC6-8024-61BEF95DA3C7}">
      <dgm:prSet phldrT="[Text]" custT="1"/>
      <dgm:spPr/>
      <dgm:t>
        <a:bodyPr/>
        <a:lstStyle/>
        <a:p>
          <a:r>
            <a:rPr lang="de-CH" sz="2400"/>
            <a:t>Dienstleistungen </a:t>
          </a:r>
          <a:r>
            <a:rPr lang="de-CH" sz="2400" dirty="0"/>
            <a:t>apisuisse</a:t>
          </a:r>
        </a:p>
      </dgm:t>
    </dgm:pt>
    <dgm:pt modelId="{37E38D7D-7EC7-4983-8954-AFAD0B8C8EB5}" type="parTrans" cxnId="{3C57C5A0-D541-492C-8F36-60CD2AC82F95}">
      <dgm:prSet/>
      <dgm:spPr/>
      <dgm:t>
        <a:bodyPr/>
        <a:lstStyle/>
        <a:p>
          <a:endParaRPr lang="de-CH"/>
        </a:p>
      </dgm:t>
    </dgm:pt>
    <dgm:pt modelId="{C85D3C59-ED6F-44BE-9644-4AF466062190}" type="sibTrans" cxnId="{3C57C5A0-D541-492C-8F36-60CD2AC82F95}">
      <dgm:prSet/>
      <dgm:spPr/>
      <dgm:t>
        <a:bodyPr/>
        <a:lstStyle/>
        <a:p>
          <a:endParaRPr lang="de-CH"/>
        </a:p>
      </dgm:t>
    </dgm:pt>
    <dgm:pt modelId="{74E3EA50-688B-4D20-A094-AB1280AC7A7B}">
      <dgm:prSet/>
      <dgm:spPr>
        <a:solidFill>
          <a:srgbClr val="00B050"/>
        </a:solidFill>
      </dgm:spPr>
      <dgm:t>
        <a:bodyPr/>
        <a:lstStyle/>
        <a:p>
          <a:r>
            <a:rPr lang="de-CH" dirty="0"/>
            <a:t>BGD</a:t>
          </a:r>
        </a:p>
      </dgm:t>
    </dgm:pt>
    <dgm:pt modelId="{972C89E9-A661-441F-BB3F-3FE28C9A18F1}" type="parTrans" cxnId="{FBEC009E-8CB5-4AAF-A81F-DFC1330AEB1F}">
      <dgm:prSet/>
      <dgm:spPr/>
      <dgm:t>
        <a:bodyPr/>
        <a:lstStyle/>
        <a:p>
          <a:endParaRPr lang="de-CH"/>
        </a:p>
      </dgm:t>
    </dgm:pt>
    <dgm:pt modelId="{540C3DEB-64F5-4694-9B83-BFA964F0A152}" type="sibTrans" cxnId="{FBEC009E-8CB5-4AAF-A81F-DFC1330AEB1F}">
      <dgm:prSet/>
      <dgm:spPr/>
      <dgm:t>
        <a:bodyPr/>
        <a:lstStyle/>
        <a:p>
          <a:endParaRPr lang="de-CH"/>
        </a:p>
      </dgm:t>
    </dgm:pt>
    <dgm:pt modelId="{CD1C2E8A-5F60-464F-90CF-4CAB09F58BF8}" type="pres">
      <dgm:prSet presAssocID="{1C35440B-A210-477B-9249-0840A0F963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03A8FA3-AF23-4C90-B54A-D9670BE44D3C}" type="pres">
      <dgm:prSet presAssocID="{EEFA8436-FD18-4843-AA96-E6B2683EC995}" presName="hierRoot1" presStyleCnt="0">
        <dgm:presLayoutVars>
          <dgm:hierBranch val="init"/>
        </dgm:presLayoutVars>
      </dgm:prSet>
      <dgm:spPr/>
    </dgm:pt>
    <dgm:pt modelId="{7B2EB9A5-FFF0-4A75-AABA-E5876477AA9D}" type="pres">
      <dgm:prSet presAssocID="{EEFA8436-FD18-4843-AA96-E6B2683EC995}" presName="rootComposite1" presStyleCnt="0"/>
      <dgm:spPr/>
    </dgm:pt>
    <dgm:pt modelId="{B6551402-B2BB-461C-B9A7-68445F342A33}" type="pres">
      <dgm:prSet presAssocID="{EEFA8436-FD18-4843-AA96-E6B2683EC995}" presName="rootText1" presStyleLbl="node0" presStyleIdx="0" presStyleCnt="1">
        <dgm:presLayoutVars>
          <dgm:chPref val="3"/>
        </dgm:presLayoutVars>
      </dgm:prSet>
      <dgm:spPr/>
    </dgm:pt>
    <dgm:pt modelId="{F7DE40A5-8E5B-410F-8E40-A7D0935E4ACD}" type="pres">
      <dgm:prSet presAssocID="{EEFA8436-FD18-4843-AA96-E6B2683EC995}" presName="rootConnector1" presStyleLbl="node1" presStyleIdx="0" presStyleCnt="0"/>
      <dgm:spPr/>
    </dgm:pt>
    <dgm:pt modelId="{8EE537CB-F978-4DED-A1AD-454D9D52FCF3}" type="pres">
      <dgm:prSet presAssocID="{EEFA8436-FD18-4843-AA96-E6B2683EC995}" presName="hierChild2" presStyleCnt="0"/>
      <dgm:spPr/>
    </dgm:pt>
    <dgm:pt modelId="{95A42EB8-E021-488E-8DF4-082C4DD088B4}" type="pres">
      <dgm:prSet presAssocID="{972C89E9-A661-441F-BB3F-3FE28C9A18F1}" presName="Name37" presStyleLbl="parChTrans1D2" presStyleIdx="0" presStyleCnt="3"/>
      <dgm:spPr/>
    </dgm:pt>
    <dgm:pt modelId="{FBCF257B-6D94-42E3-8738-E84B81F5F898}" type="pres">
      <dgm:prSet presAssocID="{74E3EA50-688B-4D20-A094-AB1280AC7A7B}" presName="hierRoot2" presStyleCnt="0">
        <dgm:presLayoutVars>
          <dgm:hierBranch val="init"/>
        </dgm:presLayoutVars>
      </dgm:prSet>
      <dgm:spPr/>
    </dgm:pt>
    <dgm:pt modelId="{CEEA5F92-CF8F-4932-AACB-4BA9F8732920}" type="pres">
      <dgm:prSet presAssocID="{74E3EA50-688B-4D20-A094-AB1280AC7A7B}" presName="rootComposite" presStyleCnt="0"/>
      <dgm:spPr/>
    </dgm:pt>
    <dgm:pt modelId="{242385FD-A6FF-44A3-B86E-1DC98C326715}" type="pres">
      <dgm:prSet presAssocID="{74E3EA50-688B-4D20-A094-AB1280AC7A7B}" presName="rootText" presStyleLbl="node2" presStyleIdx="0" presStyleCnt="3">
        <dgm:presLayoutVars>
          <dgm:chPref val="3"/>
        </dgm:presLayoutVars>
      </dgm:prSet>
      <dgm:spPr/>
    </dgm:pt>
    <dgm:pt modelId="{543A3562-7486-453E-A4DD-3FD64803D649}" type="pres">
      <dgm:prSet presAssocID="{74E3EA50-688B-4D20-A094-AB1280AC7A7B}" presName="rootConnector" presStyleLbl="node2" presStyleIdx="0" presStyleCnt="3"/>
      <dgm:spPr/>
    </dgm:pt>
    <dgm:pt modelId="{7971E211-EC06-4077-910E-FF0536740C1C}" type="pres">
      <dgm:prSet presAssocID="{74E3EA50-688B-4D20-A094-AB1280AC7A7B}" presName="hierChild4" presStyleCnt="0"/>
      <dgm:spPr/>
    </dgm:pt>
    <dgm:pt modelId="{7F5226ED-326B-44CE-A1D9-ACF8A0D7D6B3}" type="pres">
      <dgm:prSet presAssocID="{74E3EA50-688B-4D20-A094-AB1280AC7A7B}" presName="hierChild5" presStyleCnt="0"/>
      <dgm:spPr/>
    </dgm:pt>
    <dgm:pt modelId="{8FBAB608-B3C3-405E-B22C-B800A9BA0179}" type="pres">
      <dgm:prSet presAssocID="{74599A96-CC8C-4E0D-93AC-33D606EB3F4B}" presName="Name37" presStyleLbl="parChTrans1D2" presStyleIdx="1" presStyleCnt="3"/>
      <dgm:spPr/>
    </dgm:pt>
    <dgm:pt modelId="{D90AE8C4-CCB9-498A-A50A-9F4C9AB0404A}" type="pres">
      <dgm:prSet presAssocID="{2089A405-5B6F-4C0C-A6D7-432CCC63D3D9}" presName="hierRoot2" presStyleCnt="0">
        <dgm:presLayoutVars>
          <dgm:hierBranch val="init"/>
        </dgm:presLayoutVars>
      </dgm:prSet>
      <dgm:spPr/>
    </dgm:pt>
    <dgm:pt modelId="{D2044A5F-BDDF-4A8F-BCD5-F3F5A1E37F8E}" type="pres">
      <dgm:prSet presAssocID="{2089A405-5B6F-4C0C-A6D7-432CCC63D3D9}" presName="rootComposite" presStyleCnt="0"/>
      <dgm:spPr/>
    </dgm:pt>
    <dgm:pt modelId="{5DB78534-FCF0-4BEF-A921-381332A6DA64}" type="pres">
      <dgm:prSet presAssocID="{2089A405-5B6F-4C0C-A6D7-432CCC63D3D9}" presName="rootText" presStyleLbl="node2" presStyleIdx="1" presStyleCnt="3">
        <dgm:presLayoutVars>
          <dgm:chPref val="3"/>
        </dgm:presLayoutVars>
      </dgm:prSet>
      <dgm:spPr/>
    </dgm:pt>
    <dgm:pt modelId="{261B37CD-A109-4254-AAD7-C18E2E5B8AB9}" type="pres">
      <dgm:prSet presAssocID="{2089A405-5B6F-4C0C-A6D7-432CCC63D3D9}" presName="rootConnector" presStyleLbl="node2" presStyleIdx="1" presStyleCnt="3"/>
      <dgm:spPr/>
    </dgm:pt>
    <dgm:pt modelId="{AD744C7B-A0FE-4F35-AE50-5941AE869AE4}" type="pres">
      <dgm:prSet presAssocID="{2089A405-5B6F-4C0C-A6D7-432CCC63D3D9}" presName="hierChild4" presStyleCnt="0"/>
      <dgm:spPr/>
    </dgm:pt>
    <dgm:pt modelId="{B71C8A35-F48D-43B1-B77D-A42E6E06FB98}" type="pres">
      <dgm:prSet presAssocID="{2089A405-5B6F-4C0C-A6D7-432CCC63D3D9}" presName="hierChild5" presStyleCnt="0"/>
      <dgm:spPr/>
    </dgm:pt>
    <dgm:pt modelId="{79CA4583-FB1C-47D0-A825-08A49C3E526E}" type="pres">
      <dgm:prSet presAssocID="{37E38D7D-7EC7-4983-8954-AFAD0B8C8EB5}" presName="Name37" presStyleLbl="parChTrans1D2" presStyleIdx="2" presStyleCnt="3"/>
      <dgm:spPr/>
    </dgm:pt>
    <dgm:pt modelId="{91C1A040-C0CF-4110-893B-37B561965A74}" type="pres">
      <dgm:prSet presAssocID="{E2227527-2223-4FC6-8024-61BEF95DA3C7}" presName="hierRoot2" presStyleCnt="0">
        <dgm:presLayoutVars>
          <dgm:hierBranch val="init"/>
        </dgm:presLayoutVars>
      </dgm:prSet>
      <dgm:spPr/>
    </dgm:pt>
    <dgm:pt modelId="{B468D6B4-8C6A-4860-88F0-FDE2A3AE5CF9}" type="pres">
      <dgm:prSet presAssocID="{E2227527-2223-4FC6-8024-61BEF95DA3C7}" presName="rootComposite" presStyleCnt="0"/>
      <dgm:spPr/>
    </dgm:pt>
    <dgm:pt modelId="{65442F56-0216-4494-B41D-F6A926678E7F}" type="pres">
      <dgm:prSet presAssocID="{E2227527-2223-4FC6-8024-61BEF95DA3C7}" presName="rootText" presStyleLbl="node2" presStyleIdx="2" presStyleCnt="3">
        <dgm:presLayoutVars>
          <dgm:chPref val="3"/>
        </dgm:presLayoutVars>
      </dgm:prSet>
      <dgm:spPr/>
    </dgm:pt>
    <dgm:pt modelId="{DA3905C3-56F4-48EC-B555-BDB5B143FC83}" type="pres">
      <dgm:prSet presAssocID="{E2227527-2223-4FC6-8024-61BEF95DA3C7}" presName="rootConnector" presStyleLbl="node2" presStyleIdx="2" presStyleCnt="3"/>
      <dgm:spPr/>
    </dgm:pt>
    <dgm:pt modelId="{8E58F4FA-462D-46C1-9AC4-8098834E2FE0}" type="pres">
      <dgm:prSet presAssocID="{E2227527-2223-4FC6-8024-61BEF95DA3C7}" presName="hierChild4" presStyleCnt="0"/>
      <dgm:spPr/>
    </dgm:pt>
    <dgm:pt modelId="{EDFF923F-6592-45BB-96AD-53C6E8469907}" type="pres">
      <dgm:prSet presAssocID="{E2227527-2223-4FC6-8024-61BEF95DA3C7}" presName="hierChild5" presStyleCnt="0"/>
      <dgm:spPr/>
    </dgm:pt>
    <dgm:pt modelId="{021ADCF0-6B37-4C9B-9B72-687B597F2A6C}" type="pres">
      <dgm:prSet presAssocID="{EEFA8436-FD18-4843-AA96-E6B2683EC995}" presName="hierChild3" presStyleCnt="0"/>
      <dgm:spPr/>
    </dgm:pt>
  </dgm:ptLst>
  <dgm:cxnLst>
    <dgm:cxn modelId="{CD3FE02D-1601-4CBA-9F8D-D1BAF92DA69C}" srcId="{1C35440B-A210-477B-9249-0840A0F96345}" destId="{EEFA8436-FD18-4843-AA96-E6B2683EC995}" srcOrd="0" destOrd="0" parTransId="{620DDE6D-75C3-4DC5-BAAB-9D14D6FAB3AC}" sibTransId="{814FB0E8-2EE8-4A67-9E7A-B9892D9B697B}"/>
    <dgm:cxn modelId="{4FB2F930-23DA-4348-A015-E4D898BFC9BD}" srcId="{EEFA8436-FD18-4843-AA96-E6B2683EC995}" destId="{2089A405-5B6F-4C0C-A6D7-432CCC63D3D9}" srcOrd="1" destOrd="0" parTransId="{74599A96-CC8C-4E0D-93AC-33D606EB3F4B}" sibTransId="{B2896BF8-DC24-461A-874A-6DAE514D23A0}"/>
    <dgm:cxn modelId="{E3BDD63D-A643-4225-A0EA-6F545833C62C}" type="presOf" srcId="{E2227527-2223-4FC6-8024-61BEF95DA3C7}" destId="{65442F56-0216-4494-B41D-F6A926678E7F}" srcOrd="0" destOrd="0" presId="urn:microsoft.com/office/officeart/2005/8/layout/orgChart1"/>
    <dgm:cxn modelId="{E5DE8861-92B3-4177-B3CC-F99C3B072A6E}" type="presOf" srcId="{74599A96-CC8C-4E0D-93AC-33D606EB3F4B}" destId="{8FBAB608-B3C3-405E-B22C-B800A9BA0179}" srcOrd="0" destOrd="0" presId="urn:microsoft.com/office/officeart/2005/8/layout/orgChart1"/>
    <dgm:cxn modelId="{32C3A475-9BA5-4EE7-8DF6-DBD69B2D5832}" type="presOf" srcId="{37E38D7D-7EC7-4983-8954-AFAD0B8C8EB5}" destId="{79CA4583-FB1C-47D0-A825-08A49C3E526E}" srcOrd="0" destOrd="0" presId="urn:microsoft.com/office/officeart/2005/8/layout/orgChart1"/>
    <dgm:cxn modelId="{CD672983-4E4D-4470-90DD-082F1D02D793}" type="presOf" srcId="{EEFA8436-FD18-4843-AA96-E6B2683EC995}" destId="{B6551402-B2BB-461C-B9A7-68445F342A33}" srcOrd="0" destOrd="0" presId="urn:microsoft.com/office/officeart/2005/8/layout/orgChart1"/>
    <dgm:cxn modelId="{3715C88F-68DB-49FB-BE37-3E58B8D7DE18}" type="presOf" srcId="{972C89E9-A661-441F-BB3F-3FE28C9A18F1}" destId="{95A42EB8-E021-488E-8DF4-082C4DD088B4}" srcOrd="0" destOrd="0" presId="urn:microsoft.com/office/officeart/2005/8/layout/orgChart1"/>
    <dgm:cxn modelId="{FBEC009E-8CB5-4AAF-A81F-DFC1330AEB1F}" srcId="{EEFA8436-FD18-4843-AA96-E6B2683EC995}" destId="{74E3EA50-688B-4D20-A094-AB1280AC7A7B}" srcOrd="0" destOrd="0" parTransId="{972C89E9-A661-441F-BB3F-3FE28C9A18F1}" sibTransId="{540C3DEB-64F5-4694-9B83-BFA964F0A152}"/>
    <dgm:cxn modelId="{3C57C5A0-D541-492C-8F36-60CD2AC82F95}" srcId="{EEFA8436-FD18-4843-AA96-E6B2683EC995}" destId="{E2227527-2223-4FC6-8024-61BEF95DA3C7}" srcOrd="2" destOrd="0" parTransId="{37E38D7D-7EC7-4983-8954-AFAD0B8C8EB5}" sibTransId="{C85D3C59-ED6F-44BE-9644-4AF466062190}"/>
    <dgm:cxn modelId="{D1A558A2-8A81-47A1-BB71-C98D797144B9}" type="presOf" srcId="{74E3EA50-688B-4D20-A094-AB1280AC7A7B}" destId="{242385FD-A6FF-44A3-B86E-1DC98C326715}" srcOrd="0" destOrd="0" presId="urn:microsoft.com/office/officeart/2005/8/layout/orgChart1"/>
    <dgm:cxn modelId="{4543D5A2-F717-4A45-A425-9F978FE77790}" type="presOf" srcId="{2089A405-5B6F-4C0C-A6D7-432CCC63D3D9}" destId="{5DB78534-FCF0-4BEF-A921-381332A6DA64}" srcOrd="0" destOrd="0" presId="urn:microsoft.com/office/officeart/2005/8/layout/orgChart1"/>
    <dgm:cxn modelId="{E5F709A5-4481-410C-A952-940E84E7C5B9}" type="presOf" srcId="{1C35440B-A210-477B-9249-0840A0F96345}" destId="{CD1C2E8A-5F60-464F-90CF-4CAB09F58BF8}" srcOrd="0" destOrd="0" presId="urn:microsoft.com/office/officeart/2005/8/layout/orgChart1"/>
    <dgm:cxn modelId="{0F1BA0BA-D48E-4EB7-BB1C-57FDEBCFD571}" type="presOf" srcId="{EEFA8436-FD18-4843-AA96-E6B2683EC995}" destId="{F7DE40A5-8E5B-410F-8E40-A7D0935E4ACD}" srcOrd="1" destOrd="0" presId="urn:microsoft.com/office/officeart/2005/8/layout/orgChart1"/>
    <dgm:cxn modelId="{43C5A6C5-CCB7-42E8-B9DC-99D45B3488B6}" type="presOf" srcId="{2089A405-5B6F-4C0C-A6D7-432CCC63D3D9}" destId="{261B37CD-A109-4254-AAD7-C18E2E5B8AB9}" srcOrd="1" destOrd="0" presId="urn:microsoft.com/office/officeart/2005/8/layout/orgChart1"/>
    <dgm:cxn modelId="{9F7F04C9-FD78-40D1-8145-3D3E0334F72F}" type="presOf" srcId="{74E3EA50-688B-4D20-A094-AB1280AC7A7B}" destId="{543A3562-7486-453E-A4DD-3FD64803D649}" srcOrd="1" destOrd="0" presId="urn:microsoft.com/office/officeart/2005/8/layout/orgChart1"/>
    <dgm:cxn modelId="{863A13E0-71D3-4ED0-BDB1-00CB4F748177}" type="presOf" srcId="{E2227527-2223-4FC6-8024-61BEF95DA3C7}" destId="{DA3905C3-56F4-48EC-B555-BDB5B143FC83}" srcOrd="1" destOrd="0" presId="urn:microsoft.com/office/officeart/2005/8/layout/orgChart1"/>
    <dgm:cxn modelId="{74E9793F-2339-43C3-B3AF-6F8667B9B49D}" type="presParOf" srcId="{CD1C2E8A-5F60-464F-90CF-4CAB09F58BF8}" destId="{403A8FA3-AF23-4C90-B54A-D9670BE44D3C}" srcOrd="0" destOrd="0" presId="urn:microsoft.com/office/officeart/2005/8/layout/orgChart1"/>
    <dgm:cxn modelId="{A0FA305D-314C-441A-BBC5-B13A06E7DB01}" type="presParOf" srcId="{403A8FA3-AF23-4C90-B54A-D9670BE44D3C}" destId="{7B2EB9A5-FFF0-4A75-AABA-E5876477AA9D}" srcOrd="0" destOrd="0" presId="urn:microsoft.com/office/officeart/2005/8/layout/orgChart1"/>
    <dgm:cxn modelId="{23A3179A-0008-4D64-ABB6-598690478E6B}" type="presParOf" srcId="{7B2EB9A5-FFF0-4A75-AABA-E5876477AA9D}" destId="{B6551402-B2BB-461C-B9A7-68445F342A33}" srcOrd="0" destOrd="0" presId="urn:microsoft.com/office/officeart/2005/8/layout/orgChart1"/>
    <dgm:cxn modelId="{95697F2B-8510-4479-BFE5-270E4E097FD4}" type="presParOf" srcId="{7B2EB9A5-FFF0-4A75-AABA-E5876477AA9D}" destId="{F7DE40A5-8E5B-410F-8E40-A7D0935E4ACD}" srcOrd="1" destOrd="0" presId="urn:microsoft.com/office/officeart/2005/8/layout/orgChart1"/>
    <dgm:cxn modelId="{A246CA39-EE7C-4805-98C0-37B7A2737EF8}" type="presParOf" srcId="{403A8FA3-AF23-4C90-B54A-D9670BE44D3C}" destId="{8EE537CB-F978-4DED-A1AD-454D9D52FCF3}" srcOrd="1" destOrd="0" presId="urn:microsoft.com/office/officeart/2005/8/layout/orgChart1"/>
    <dgm:cxn modelId="{B3983FEB-DED0-412F-ABA9-1E3C2C9A1740}" type="presParOf" srcId="{8EE537CB-F978-4DED-A1AD-454D9D52FCF3}" destId="{95A42EB8-E021-488E-8DF4-082C4DD088B4}" srcOrd="0" destOrd="0" presId="urn:microsoft.com/office/officeart/2005/8/layout/orgChart1"/>
    <dgm:cxn modelId="{83399A16-11C5-4A79-BE98-51C90D758FDF}" type="presParOf" srcId="{8EE537CB-F978-4DED-A1AD-454D9D52FCF3}" destId="{FBCF257B-6D94-42E3-8738-E84B81F5F898}" srcOrd="1" destOrd="0" presId="urn:microsoft.com/office/officeart/2005/8/layout/orgChart1"/>
    <dgm:cxn modelId="{74F7F942-FD75-49AF-8362-448CEAEA1942}" type="presParOf" srcId="{FBCF257B-6D94-42E3-8738-E84B81F5F898}" destId="{CEEA5F92-CF8F-4932-AACB-4BA9F8732920}" srcOrd="0" destOrd="0" presId="urn:microsoft.com/office/officeart/2005/8/layout/orgChart1"/>
    <dgm:cxn modelId="{CCF9E20E-FAEF-4FDA-88BC-E2CA18F9EEA9}" type="presParOf" srcId="{CEEA5F92-CF8F-4932-AACB-4BA9F8732920}" destId="{242385FD-A6FF-44A3-B86E-1DC98C326715}" srcOrd="0" destOrd="0" presId="urn:microsoft.com/office/officeart/2005/8/layout/orgChart1"/>
    <dgm:cxn modelId="{9C593526-E16E-40D4-AA92-47CAC12334C3}" type="presParOf" srcId="{CEEA5F92-CF8F-4932-AACB-4BA9F8732920}" destId="{543A3562-7486-453E-A4DD-3FD64803D649}" srcOrd="1" destOrd="0" presId="urn:microsoft.com/office/officeart/2005/8/layout/orgChart1"/>
    <dgm:cxn modelId="{EF9CA32A-8DDB-46B0-820D-BA807AFCBB32}" type="presParOf" srcId="{FBCF257B-6D94-42E3-8738-E84B81F5F898}" destId="{7971E211-EC06-4077-910E-FF0536740C1C}" srcOrd="1" destOrd="0" presId="urn:microsoft.com/office/officeart/2005/8/layout/orgChart1"/>
    <dgm:cxn modelId="{2F1FA4D3-B673-40E8-A136-FDDF7CD1CDE7}" type="presParOf" srcId="{FBCF257B-6D94-42E3-8738-E84B81F5F898}" destId="{7F5226ED-326B-44CE-A1D9-ACF8A0D7D6B3}" srcOrd="2" destOrd="0" presId="urn:microsoft.com/office/officeart/2005/8/layout/orgChart1"/>
    <dgm:cxn modelId="{6F69AF23-590E-4B1E-840B-4566A499983B}" type="presParOf" srcId="{8EE537CB-F978-4DED-A1AD-454D9D52FCF3}" destId="{8FBAB608-B3C3-405E-B22C-B800A9BA0179}" srcOrd="2" destOrd="0" presId="urn:microsoft.com/office/officeart/2005/8/layout/orgChart1"/>
    <dgm:cxn modelId="{9D9BBEB7-A88F-4369-903B-A3060C42D92E}" type="presParOf" srcId="{8EE537CB-F978-4DED-A1AD-454D9D52FCF3}" destId="{D90AE8C4-CCB9-498A-A50A-9F4C9AB0404A}" srcOrd="3" destOrd="0" presId="urn:microsoft.com/office/officeart/2005/8/layout/orgChart1"/>
    <dgm:cxn modelId="{9CA2DF68-36B5-431C-A93C-8A399F54B9BB}" type="presParOf" srcId="{D90AE8C4-CCB9-498A-A50A-9F4C9AB0404A}" destId="{D2044A5F-BDDF-4A8F-BCD5-F3F5A1E37F8E}" srcOrd="0" destOrd="0" presId="urn:microsoft.com/office/officeart/2005/8/layout/orgChart1"/>
    <dgm:cxn modelId="{87990248-1C3A-4859-8604-94196B1950BC}" type="presParOf" srcId="{D2044A5F-BDDF-4A8F-BCD5-F3F5A1E37F8E}" destId="{5DB78534-FCF0-4BEF-A921-381332A6DA64}" srcOrd="0" destOrd="0" presId="urn:microsoft.com/office/officeart/2005/8/layout/orgChart1"/>
    <dgm:cxn modelId="{E97FCF72-0254-425B-BF1C-7ADB7B3D0F73}" type="presParOf" srcId="{D2044A5F-BDDF-4A8F-BCD5-F3F5A1E37F8E}" destId="{261B37CD-A109-4254-AAD7-C18E2E5B8AB9}" srcOrd="1" destOrd="0" presId="urn:microsoft.com/office/officeart/2005/8/layout/orgChart1"/>
    <dgm:cxn modelId="{8A69C6F9-7480-4C61-83FC-BE503DBF5A15}" type="presParOf" srcId="{D90AE8C4-CCB9-498A-A50A-9F4C9AB0404A}" destId="{AD744C7B-A0FE-4F35-AE50-5941AE869AE4}" srcOrd="1" destOrd="0" presId="urn:microsoft.com/office/officeart/2005/8/layout/orgChart1"/>
    <dgm:cxn modelId="{BCB48DA6-6F00-4482-908F-D3B10939F01B}" type="presParOf" srcId="{D90AE8C4-CCB9-498A-A50A-9F4C9AB0404A}" destId="{B71C8A35-F48D-43B1-B77D-A42E6E06FB98}" srcOrd="2" destOrd="0" presId="urn:microsoft.com/office/officeart/2005/8/layout/orgChart1"/>
    <dgm:cxn modelId="{690747A0-9745-494E-BE1F-B89A27125463}" type="presParOf" srcId="{8EE537CB-F978-4DED-A1AD-454D9D52FCF3}" destId="{79CA4583-FB1C-47D0-A825-08A49C3E526E}" srcOrd="4" destOrd="0" presId="urn:microsoft.com/office/officeart/2005/8/layout/orgChart1"/>
    <dgm:cxn modelId="{BBC7034A-B309-41B3-B64A-2F09739F269F}" type="presParOf" srcId="{8EE537CB-F978-4DED-A1AD-454D9D52FCF3}" destId="{91C1A040-C0CF-4110-893B-37B561965A74}" srcOrd="5" destOrd="0" presId="urn:microsoft.com/office/officeart/2005/8/layout/orgChart1"/>
    <dgm:cxn modelId="{ACAFEBB6-E596-47C2-B98F-D8C3E546C24E}" type="presParOf" srcId="{91C1A040-C0CF-4110-893B-37B561965A74}" destId="{B468D6B4-8C6A-4860-88F0-FDE2A3AE5CF9}" srcOrd="0" destOrd="0" presId="urn:microsoft.com/office/officeart/2005/8/layout/orgChart1"/>
    <dgm:cxn modelId="{D09CAF23-B824-4B39-8D80-DD105B8D0303}" type="presParOf" srcId="{B468D6B4-8C6A-4860-88F0-FDE2A3AE5CF9}" destId="{65442F56-0216-4494-B41D-F6A926678E7F}" srcOrd="0" destOrd="0" presId="urn:microsoft.com/office/officeart/2005/8/layout/orgChart1"/>
    <dgm:cxn modelId="{BB884419-8F60-40AB-B014-17996B649BE1}" type="presParOf" srcId="{B468D6B4-8C6A-4860-88F0-FDE2A3AE5CF9}" destId="{DA3905C3-56F4-48EC-B555-BDB5B143FC83}" srcOrd="1" destOrd="0" presId="urn:microsoft.com/office/officeart/2005/8/layout/orgChart1"/>
    <dgm:cxn modelId="{F4CA249B-F91A-431A-AAE3-941AA4865574}" type="presParOf" srcId="{91C1A040-C0CF-4110-893B-37B561965A74}" destId="{8E58F4FA-462D-46C1-9AC4-8098834E2FE0}" srcOrd="1" destOrd="0" presId="urn:microsoft.com/office/officeart/2005/8/layout/orgChart1"/>
    <dgm:cxn modelId="{6FAA5864-2780-4865-8B46-37D1E4E5C568}" type="presParOf" srcId="{91C1A040-C0CF-4110-893B-37B561965A74}" destId="{EDFF923F-6592-45BB-96AD-53C6E8469907}" srcOrd="2" destOrd="0" presId="urn:microsoft.com/office/officeart/2005/8/layout/orgChart1"/>
    <dgm:cxn modelId="{38508059-E5D7-4FC8-9A64-795E715DB2A2}" type="presParOf" srcId="{403A8FA3-AF23-4C90-B54A-D9670BE44D3C}" destId="{021ADCF0-6B37-4C9B-9B72-687B597F2A6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A4583-FB1C-47D0-A825-08A49C3E526E}">
      <dsp:nvSpPr>
        <dsp:cNvPr id="0" name=""/>
        <dsp:cNvSpPr/>
      </dsp:nvSpPr>
      <dsp:spPr>
        <a:xfrm>
          <a:off x="3930650" y="1954982"/>
          <a:ext cx="2780963" cy="48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323"/>
              </a:lnTo>
              <a:lnTo>
                <a:pt x="2780963" y="241323"/>
              </a:lnTo>
              <a:lnTo>
                <a:pt x="2780963" y="482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FBAB608-B3C3-405E-B22C-B800A9BA0179}">
      <dsp:nvSpPr>
        <dsp:cNvPr id="0" name=""/>
        <dsp:cNvSpPr/>
      </dsp:nvSpPr>
      <dsp:spPr>
        <a:xfrm>
          <a:off x="3884930" y="1954982"/>
          <a:ext cx="91440" cy="482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2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5A42EB8-E021-488E-8DF4-082C4DD088B4}">
      <dsp:nvSpPr>
        <dsp:cNvPr id="0" name=""/>
        <dsp:cNvSpPr/>
      </dsp:nvSpPr>
      <dsp:spPr>
        <a:xfrm>
          <a:off x="1149686" y="1954982"/>
          <a:ext cx="2780963" cy="482646"/>
        </a:xfrm>
        <a:custGeom>
          <a:avLst/>
          <a:gdLst/>
          <a:ahLst/>
          <a:cxnLst/>
          <a:rect l="0" t="0" r="0" b="0"/>
          <a:pathLst>
            <a:path>
              <a:moveTo>
                <a:pt x="2780963" y="0"/>
              </a:moveTo>
              <a:lnTo>
                <a:pt x="2780963" y="241323"/>
              </a:lnTo>
              <a:lnTo>
                <a:pt x="0" y="241323"/>
              </a:lnTo>
              <a:lnTo>
                <a:pt x="0" y="482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6551402-B2BB-461C-B9A7-68445F342A33}">
      <dsp:nvSpPr>
        <dsp:cNvPr id="0" name=""/>
        <dsp:cNvSpPr/>
      </dsp:nvSpPr>
      <dsp:spPr>
        <a:xfrm>
          <a:off x="2781491" y="805824"/>
          <a:ext cx="2298317" cy="114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300" kern="1200" dirty="0" err="1"/>
            <a:t>apiservice</a:t>
          </a:r>
          <a:endParaRPr lang="de-CH" sz="4300" kern="1200" dirty="0"/>
        </a:p>
      </dsp:txBody>
      <dsp:txXfrm>
        <a:off x="2781491" y="805824"/>
        <a:ext cx="2298317" cy="1149158"/>
      </dsp:txXfrm>
    </dsp:sp>
    <dsp:sp modelId="{242385FD-A6FF-44A3-B86E-1DC98C326715}">
      <dsp:nvSpPr>
        <dsp:cNvPr id="0" name=""/>
        <dsp:cNvSpPr/>
      </dsp:nvSpPr>
      <dsp:spPr>
        <a:xfrm>
          <a:off x="527" y="2437629"/>
          <a:ext cx="2298317" cy="1149158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300" kern="1200" dirty="0"/>
            <a:t>BGD</a:t>
          </a:r>
        </a:p>
      </dsp:txBody>
      <dsp:txXfrm>
        <a:off x="527" y="2437629"/>
        <a:ext cx="2298317" cy="1149158"/>
      </dsp:txXfrm>
    </dsp:sp>
    <dsp:sp modelId="{5DB78534-FCF0-4BEF-A921-381332A6DA64}">
      <dsp:nvSpPr>
        <dsp:cNvPr id="0" name=""/>
        <dsp:cNvSpPr/>
      </dsp:nvSpPr>
      <dsp:spPr>
        <a:xfrm>
          <a:off x="2781491" y="2437629"/>
          <a:ext cx="2298317" cy="114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4300" kern="1200" dirty="0"/>
            <a:t>Zucht</a:t>
          </a:r>
        </a:p>
      </dsp:txBody>
      <dsp:txXfrm>
        <a:off x="2781491" y="2437629"/>
        <a:ext cx="2298317" cy="1149158"/>
      </dsp:txXfrm>
    </dsp:sp>
    <dsp:sp modelId="{65442F56-0216-4494-B41D-F6A926678E7F}">
      <dsp:nvSpPr>
        <dsp:cNvPr id="0" name=""/>
        <dsp:cNvSpPr/>
      </dsp:nvSpPr>
      <dsp:spPr>
        <a:xfrm>
          <a:off x="5562455" y="2437629"/>
          <a:ext cx="2298317" cy="114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/>
            <a:t>Dienstleistungen </a:t>
          </a:r>
          <a:r>
            <a:rPr lang="de-CH" sz="2400" kern="1200" dirty="0"/>
            <a:t>apisuisse</a:t>
          </a:r>
        </a:p>
      </dsp:txBody>
      <dsp:txXfrm>
        <a:off x="5562455" y="2437629"/>
        <a:ext cx="2298317" cy="114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D79CBF8-A0CC-9D0E-5642-9BC018A955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225164-8D20-514D-F442-9B5E737695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5D3D45-7C21-4AF0-BDE7-A78C598AA786}" type="datetimeFigureOut">
              <a:rPr lang="de-CH"/>
              <a:pPr>
                <a:defRPr/>
              </a:pPr>
              <a:t>21.09.2026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DA6954-3B16-580B-63C9-3A2418042C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87BD5C-834F-DC45-177F-C96DEA2B07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F2318FB-98EB-41CF-8FC4-F7E98BFF3A33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3132E57-DCC5-814D-B800-4AFB657CD7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AE81797-F175-7B8E-1E4D-511CBE3C7C8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618FEFC-C812-4666-9231-3AE2AA2F9A41}" type="datetimeFigureOut">
              <a:rPr lang="de-CH"/>
              <a:pPr>
                <a:defRPr/>
              </a:pPr>
              <a:t>21.09.2026</a:t>
            </a:fld>
            <a:endParaRPr lang="de-CH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673317FC-242B-E5DC-64D2-AAA363039B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pPr lvl="0"/>
            <a:endParaRPr lang="de-CH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F0B3A8BE-ECC8-434F-780A-76653BD69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14875"/>
            <a:ext cx="5437187" cy="4467225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7440BA1-96FD-F954-EA06-CAE55C01B1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4CA853E-DD6B-FA9A-9C2B-E3C548FD39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4111F18-77B7-4320-89A1-ECCF537B6322}" type="slidenum">
              <a:rPr lang="de-CH" altLang="de-DE"/>
              <a:pPr>
                <a:defRPr/>
              </a:pPr>
              <a:t>‹Nr.›</a:t>
            </a:fld>
            <a:endParaRPr lang="de-CH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bildplatzhalter 1">
            <a:extLst>
              <a:ext uri="{FF2B5EF4-FFF2-40B4-BE49-F238E27FC236}">
                <a16:creationId xmlns:a16="http://schemas.microsoft.com/office/drawing/2014/main" id="{465217B1-D1CF-FFC3-83AF-D2CEB444F5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izenplatzhalter 2">
            <a:extLst>
              <a:ext uri="{FF2B5EF4-FFF2-40B4-BE49-F238E27FC236}">
                <a16:creationId xmlns:a16="http://schemas.microsoft.com/office/drawing/2014/main" id="{B4A929DB-D34D-9E63-66E0-8212134F68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/>
              <a:t>BienenSchweiz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/>
              <a:t>Société d'Apiculture Romande (SAR)  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/>
              <a:t>Federazione Ticinese di Apicoltura (FTA) </a:t>
            </a:r>
          </a:p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13316" name="Foliennummernplatzhalter 3">
            <a:extLst>
              <a:ext uri="{FF2B5EF4-FFF2-40B4-BE49-F238E27FC236}">
                <a16:creationId xmlns:a16="http://schemas.microsoft.com/office/drawing/2014/main" id="{0E41A128-90F4-49A4-670E-353E4F79B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D214AEB-DAEF-4D5B-9C05-EFEF74F264E7}" type="slidenum">
              <a:rPr lang="de-CH" altLang="de-DE" smtClean="0"/>
              <a:pPr/>
              <a:t>2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>
            <a:extLst>
              <a:ext uri="{FF2B5EF4-FFF2-40B4-BE49-F238E27FC236}">
                <a16:creationId xmlns:a16="http://schemas.microsoft.com/office/drawing/2014/main" id="{9233A74E-CF19-C5F1-4947-DFF6B25AB8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izenplatzhalter 2">
            <a:extLst>
              <a:ext uri="{FF2B5EF4-FFF2-40B4-BE49-F238E27FC236}">
                <a16:creationId xmlns:a16="http://schemas.microsoft.com/office/drawing/2014/main" id="{9F6CB628-6328-B015-22F8-1339CE9A98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/>
              <a:t>Kommissionen Gesundheit und Zucht sind apiservice angegliedert</a:t>
            </a:r>
          </a:p>
        </p:txBody>
      </p:sp>
      <p:sp>
        <p:nvSpPr>
          <p:cNvPr id="15364" name="Foliennummernplatzhalter 3">
            <a:extLst>
              <a:ext uri="{FF2B5EF4-FFF2-40B4-BE49-F238E27FC236}">
                <a16:creationId xmlns:a16="http://schemas.microsoft.com/office/drawing/2014/main" id="{F51AE92A-378D-D79B-D262-08F7D3E047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5B2CE22-8CD8-41DF-83F6-C0195D575B57}" type="slidenum">
              <a:rPr lang="de-CH" altLang="de-DE" smtClean="0"/>
              <a:pPr/>
              <a:t>3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lienbildplatzhalter 1">
            <a:extLst>
              <a:ext uri="{FF2B5EF4-FFF2-40B4-BE49-F238E27FC236}">
                <a16:creationId xmlns:a16="http://schemas.microsoft.com/office/drawing/2014/main" id="{20269420-C850-8C72-00B8-59122883FB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izenplatzhalter 2">
            <a:extLst>
              <a:ext uri="{FF2B5EF4-FFF2-40B4-BE49-F238E27FC236}">
                <a16:creationId xmlns:a16="http://schemas.microsoft.com/office/drawing/2014/main" id="{4EA06CEA-B5C5-99F8-7D5E-F38A47542A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 dirty="0"/>
              <a:t>Präsident apiservice: Christoph Villiger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 dirty="0"/>
              <a:t>VR-Mitglieder: </a:t>
            </a:r>
            <a:r>
              <a:rPr lang="fr-CH" altLang="de-DE" sz="1800" dirty="0">
                <a:ea typeface="Calibri" panose="020F0502020204030204" pitchFamily="34" charset="0"/>
                <a:cs typeface="Times New Roman" panose="02020603050405020304" pitchFamily="18" charset="0"/>
              </a:rPr>
              <a:t>Francis Saucy, Othmar Frey und Samantha Bourgoin</a:t>
            </a:r>
            <a:endParaRPr lang="de-CH" altLang="de-DE" dirty="0"/>
          </a:p>
        </p:txBody>
      </p:sp>
      <p:sp>
        <p:nvSpPr>
          <p:cNvPr id="17412" name="Foliennummernplatzhalter 3">
            <a:extLst>
              <a:ext uri="{FF2B5EF4-FFF2-40B4-BE49-F238E27FC236}">
                <a16:creationId xmlns:a16="http://schemas.microsoft.com/office/drawing/2014/main" id="{EC630DB4-8500-DD53-C049-43008E361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70192BE-B403-45C0-B781-5EC8CBF8530F}" type="slidenum">
              <a:rPr lang="de-CH" altLang="de-DE" smtClean="0"/>
              <a:pPr/>
              <a:t>4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bildplatzhalter 1">
            <a:extLst>
              <a:ext uri="{FF2B5EF4-FFF2-40B4-BE49-F238E27FC236}">
                <a16:creationId xmlns:a16="http://schemas.microsoft.com/office/drawing/2014/main" id="{4E3D813E-6494-C58B-C42B-6A36284576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izenplatzhalter 2">
            <a:extLst>
              <a:ext uri="{FF2B5EF4-FFF2-40B4-BE49-F238E27FC236}">
                <a16:creationId xmlns:a16="http://schemas.microsoft.com/office/drawing/2014/main" id="{AF60B52F-9DA5-E912-104D-D4C3C9EC95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 dirty="0"/>
              <a:t>KT = Kantonstierarzt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 dirty="0"/>
              <a:t>IBH = Institut für Bienengesundheit der Universität Bern </a:t>
            </a:r>
          </a:p>
        </p:txBody>
      </p:sp>
      <p:sp>
        <p:nvSpPr>
          <p:cNvPr id="19460" name="Foliennummernplatzhalter 3">
            <a:extLst>
              <a:ext uri="{FF2B5EF4-FFF2-40B4-BE49-F238E27FC236}">
                <a16:creationId xmlns:a16="http://schemas.microsoft.com/office/drawing/2014/main" id="{21AB198A-2000-A00F-B787-F0EA82687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C85155B-5395-4626-A2DC-67148BCA8244}" type="slidenum">
              <a:rPr lang="de-CH" altLang="de-DE" smtClean="0"/>
              <a:pPr/>
              <a:t>5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>
            <a:extLst>
              <a:ext uri="{FF2B5EF4-FFF2-40B4-BE49-F238E27FC236}">
                <a16:creationId xmlns:a16="http://schemas.microsoft.com/office/drawing/2014/main" id="{2580F3C6-538E-DA55-7D57-63201D1CBA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izenplatzhalter 2">
            <a:extLst>
              <a:ext uri="{FF2B5EF4-FFF2-40B4-BE49-F238E27FC236}">
                <a16:creationId xmlns:a16="http://schemas.microsoft.com/office/drawing/2014/main" id="{6D17B5A4-0CD3-107E-6097-31D69BD883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 dirty="0"/>
              <a:t>AFA BI = amtlicher Fachassistent Bieneninspektion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 dirty="0"/>
              <a:t>AFA PrP = amtlicher Fachassistent Kontrolle Primärproduktion Bienen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 dirty="0"/>
              <a:t>TAM = Tierarzneimittel</a:t>
            </a:r>
          </a:p>
        </p:txBody>
      </p:sp>
      <p:sp>
        <p:nvSpPr>
          <p:cNvPr id="21508" name="Foliennummernplatzhalter 3">
            <a:extLst>
              <a:ext uri="{FF2B5EF4-FFF2-40B4-BE49-F238E27FC236}">
                <a16:creationId xmlns:a16="http://schemas.microsoft.com/office/drawing/2014/main" id="{61C2D4CE-C9B1-8100-1405-BEFC8E9E8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BD8942B-3B03-4431-9BB7-6D58F986F6C0}" type="slidenum">
              <a:rPr lang="de-CH" altLang="de-DE" smtClean="0"/>
              <a:pPr/>
              <a:t>6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>
            <a:extLst>
              <a:ext uri="{FF2B5EF4-FFF2-40B4-BE49-F238E27FC236}">
                <a16:creationId xmlns:a16="http://schemas.microsoft.com/office/drawing/2014/main" id="{6AD60E5F-CD40-05A6-F1C1-CE42471032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izenplatzhalter 2">
            <a:extLst>
              <a:ext uri="{FF2B5EF4-FFF2-40B4-BE49-F238E27FC236}">
                <a16:creationId xmlns:a16="http://schemas.microsoft.com/office/drawing/2014/main" id="{51719C92-623F-7CB1-8444-D8FB0FCFEE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1A7BE561-22EC-0C47-D4B2-86FA7896E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76C0CB3-4AC9-4AC1-B39B-A681837C60FA}" type="slidenum">
              <a:rPr lang="de-CH" altLang="de-DE" smtClean="0"/>
              <a:pPr/>
              <a:t>7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>
            <a:extLst>
              <a:ext uri="{FF2B5EF4-FFF2-40B4-BE49-F238E27FC236}">
                <a16:creationId xmlns:a16="http://schemas.microsoft.com/office/drawing/2014/main" id="{0E40BEA6-33CF-787F-1BA5-FAD185AAA8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izenplatzhalter 2">
            <a:extLst>
              <a:ext uri="{FF2B5EF4-FFF2-40B4-BE49-F238E27FC236}">
                <a16:creationId xmlns:a16="http://schemas.microsoft.com/office/drawing/2014/main" id="{83A796F6-9F6E-1CF0-CE69-F130663A11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25604" name="Foliennummernplatzhalter 3">
            <a:extLst>
              <a:ext uri="{FF2B5EF4-FFF2-40B4-BE49-F238E27FC236}">
                <a16:creationId xmlns:a16="http://schemas.microsoft.com/office/drawing/2014/main" id="{E66A5CDB-514B-D8F8-7262-034DC62D6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F026BB2-D497-4B3D-85D7-412D4CE3B08A}" type="slidenum">
              <a:rPr lang="de-CH" altLang="de-DE" smtClean="0"/>
              <a:pPr/>
              <a:t>8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lienbildplatzhalter 1">
            <a:extLst>
              <a:ext uri="{FF2B5EF4-FFF2-40B4-BE49-F238E27FC236}">
                <a16:creationId xmlns:a16="http://schemas.microsoft.com/office/drawing/2014/main" id="{1C2A0060-4F98-32B3-23AA-6EDE295F5D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izenplatzhalter 2">
            <a:extLst>
              <a:ext uri="{FF2B5EF4-FFF2-40B4-BE49-F238E27FC236}">
                <a16:creationId xmlns:a16="http://schemas.microsoft.com/office/drawing/2014/main" id="{6291A6FF-6BED-953C-DB23-047D9655C9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/>
              <a:t>Finanziert durch BLV, BLW, Kantone, apisuisse und Landesverbände Imkerei</a:t>
            </a:r>
          </a:p>
        </p:txBody>
      </p:sp>
      <p:sp>
        <p:nvSpPr>
          <p:cNvPr id="27652" name="Foliennummernplatzhalter 3">
            <a:extLst>
              <a:ext uri="{FF2B5EF4-FFF2-40B4-BE49-F238E27FC236}">
                <a16:creationId xmlns:a16="http://schemas.microsoft.com/office/drawing/2014/main" id="{0CFF8C34-E56B-15A7-4121-C2DD8380C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5729BB0-3FB7-4369-903B-58DC0932903A}" type="slidenum">
              <a:rPr lang="de-CH" altLang="de-DE" smtClean="0"/>
              <a:pPr/>
              <a:t>9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lienbildplatzhalter 1">
            <a:extLst>
              <a:ext uri="{FF2B5EF4-FFF2-40B4-BE49-F238E27FC236}">
                <a16:creationId xmlns:a16="http://schemas.microsoft.com/office/drawing/2014/main" id="{CE1060D7-905A-3AF0-FBF2-241BB35ABB1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izenplatzhalter 2">
            <a:extLst>
              <a:ext uri="{FF2B5EF4-FFF2-40B4-BE49-F238E27FC236}">
                <a16:creationId xmlns:a16="http://schemas.microsoft.com/office/drawing/2014/main" id="{2C5D50D4-A557-50BE-873E-E1B504C68D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29700" name="Foliennummernplatzhalter 3">
            <a:extLst>
              <a:ext uri="{FF2B5EF4-FFF2-40B4-BE49-F238E27FC236}">
                <a16:creationId xmlns:a16="http://schemas.microsoft.com/office/drawing/2014/main" id="{3E854F7C-3A6E-3567-3CE5-934D60014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5F7B35F0-C2AF-4F0E-A22E-64C7026AB095}" type="slidenum">
              <a:rPr lang="de-CH" altLang="de-DE" smtClean="0"/>
              <a:pPr/>
              <a:t>10</a:t>
            </a:fld>
            <a:endParaRPr lang="de-CH" alt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lienbildplatzhalter 1">
            <a:extLst>
              <a:ext uri="{FF2B5EF4-FFF2-40B4-BE49-F238E27FC236}">
                <a16:creationId xmlns:a16="http://schemas.microsoft.com/office/drawing/2014/main" id="{0B469F64-A79F-6F2E-8621-5F40EF450A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izenplatzhalter 2">
            <a:extLst>
              <a:ext uri="{FF2B5EF4-FFF2-40B4-BE49-F238E27FC236}">
                <a16:creationId xmlns:a16="http://schemas.microsoft.com/office/drawing/2014/main" id="{2F93ADFD-1075-DA1C-F3D7-91331A5111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31748" name="Foliennummernplatzhalter 3">
            <a:extLst>
              <a:ext uri="{FF2B5EF4-FFF2-40B4-BE49-F238E27FC236}">
                <a16:creationId xmlns:a16="http://schemas.microsoft.com/office/drawing/2014/main" id="{AFDCF248-BCF2-0829-B4A7-33B7B11FE7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A1A593B-8077-4DF3-B03B-BF4B06315522}" type="slidenum">
              <a:rPr lang="de-CH" altLang="de-DE" smtClean="0"/>
              <a:pPr/>
              <a:t>11</a:t>
            </a:fld>
            <a:endParaRPr lang="de-CH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>
            <a:extLst>
              <a:ext uri="{FF2B5EF4-FFF2-40B4-BE49-F238E27FC236}">
                <a16:creationId xmlns:a16="http://schemas.microsoft.com/office/drawing/2014/main" id="{4BA2499B-867E-8927-96A6-CBD5695464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>
            <a:extLst>
              <a:ext uri="{FF2B5EF4-FFF2-40B4-BE49-F238E27FC236}">
                <a16:creationId xmlns:a16="http://schemas.microsoft.com/office/drawing/2014/main" id="{4B9EE349-33BB-F310-89B7-A165B15455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1109663"/>
            <a:ext cx="41005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lIns="0" tIns="0" rIns="0" bIns="0" anchor="b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077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75C5C999-8124-317B-3A96-F413308C76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582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5E108D27-2E58-920D-F8AC-57C6BD7753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629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7">
            <a:extLst>
              <a:ext uri="{FF2B5EF4-FFF2-40B4-BE49-F238E27FC236}">
                <a16:creationId xmlns:a16="http://schemas.microsoft.com/office/drawing/2014/main" id="{036D1CE4-ED3D-FC86-CD5E-37995274DB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>
            <a:extLst>
              <a:ext uri="{FF2B5EF4-FFF2-40B4-BE49-F238E27FC236}">
                <a16:creationId xmlns:a16="http://schemas.microsoft.com/office/drawing/2014/main" id="{D2EF91F1-93BA-488E-1EAF-AD100D88F8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1109663"/>
            <a:ext cx="41005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lIns="0" tIns="0" rIns="0" bIns="0" anchor="b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271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5FAC0592-5AB0-B2AE-B635-5A153340EB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621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CF869EFB-AE31-B65E-CB67-F8D1CA031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868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B80A6639-B27A-DBC0-50F3-07CFEDB14D2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F4E411FD-8260-1389-D6A2-1EDBBBC682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3E077D-C947-FC63-9423-F6CC1B994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FED389-EF93-4F82-AADC-D4732B7D3814}" type="datetimeFigureOut">
              <a:rPr lang="de-DE"/>
              <a:pPr>
                <a:defRPr/>
              </a:pPr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F20953-9675-49CB-2E4C-1BF89C445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FD9B8-1FA5-1055-D0E0-89D954195C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1CF177D-1AAC-445F-8E2B-DAAE5DCD0EB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>
            <a:extLst>
              <a:ext uri="{FF2B5EF4-FFF2-40B4-BE49-F238E27FC236}">
                <a16:creationId xmlns:a16="http://schemas.microsoft.com/office/drawing/2014/main" id="{C2877DA8-78E7-DB15-4A9A-ED0E0A0B35E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2051" name="Textplatzhalter 2">
            <a:extLst>
              <a:ext uri="{FF2B5EF4-FFF2-40B4-BE49-F238E27FC236}">
                <a16:creationId xmlns:a16="http://schemas.microsoft.com/office/drawing/2014/main" id="{AD8EA059-428F-EE97-074C-760D8E0925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732D40-FE0A-82B7-CCEB-EBAF5B67C0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D2497B-81E2-461F-AE84-0E16B1190E08}" type="datetimeFigureOut">
              <a:rPr lang="de-DE"/>
              <a:pPr>
                <a:defRPr/>
              </a:pPr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22BAA1-980B-37D2-FB6A-6271EBCC0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A360EB-61E3-D00A-5ECA-F7FA7118B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CCAB194-9529-4911-9999-942C62C705F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piservice.ch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enen.ch/merkblat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ienen.ch/gesundheitsprogram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enen.ch/betriebskonzep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ienen.ch/wp-content/uploads/2025/08/leistungskatalog_bgd_2026_2029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enen.ch/apiservice.ch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3">
            <a:extLst>
              <a:ext uri="{FF2B5EF4-FFF2-40B4-BE49-F238E27FC236}">
                <a16:creationId xmlns:a16="http://schemas.microsoft.com/office/drawing/2014/main" id="{74FA3363-6CBC-C26D-25D1-F0E7D23F0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6113" y="3935413"/>
            <a:ext cx="5729287" cy="1470025"/>
          </a:xfrm>
        </p:spPr>
        <p:txBody>
          <a:bodyPr/>
          <a:lstStyle/>
          <a:p>
            <a:pPr algn="ctr"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BGD in Kürze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3">
            <a:extLst>
              <a:ext uri="{FF2B5EF4-FFF2-40B4-BE49-F238E27FC236}">
                <a16:creationId xmlns:a16="http://schemas.microsoft.com/office/drawing/2014/main" id="{652ED306-51A5-8EA4-E32E-E1260D09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61300" cy="1022350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Imker-Organisationen CH</a:t>
            </a:r>
          </a:p>
        </p:txBody>
      </p:sp>
      <p:sp>
        <p:nvSpPr>
          <p:cNvPr id="12291" name="Titel 3">
            <a:extLst>
              <a:ext uri="{FF2B5EF4-FFF2-40B4-BE49-F238E27FC236}">
                <a16:creationId xmlns:a16="http://schemas.microsoft.com/office/drawing/2014/main" id="{50FB78D9-303D-6BDA-CF41-49AAFC5B8703}"/>
              </a:ext>
            </a:extLst>
          </p:cNvPr>
          <p:cNvSpPr txBox="1">
            <a:spLocks/>
          </p:cNvSpPr>
          <p:nvPr/>
        </p:nvSpPr>
        <p:spPr bwMode="auto">
          <a:xfrm>
            <a:off x="644525" y="573088"/>
            <a:ext cx="786130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800" b="1">
                <a:solidFill>
                  <a:srgbClr val="A07E18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Imker-Organisationen CH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E7ABC6A0-45BA-8FF1-5263-C69D8F58ACB6}"/>
              </a:ext>
            </a:extLst>
          </p:cNvPr>
          <p:cNvCxnSpPr>
            <a:cxnSpLocks/>
          </p:cNvCxnSpPr>
          <p:nvPr/>
        </p:nvCxnSpPr>
        <p:spPr bwMode="auto">
          <a:xfrm>
            <a:off x="4987925" y="3468688"/>
            <a:ext cx="393700" cy="0"/>
          </a:xfrm>
          <a:prstGeom prst="line">
            <a:avLst/>
          </a:prstGeom>
          <a:ln w="19050">
            <a:solidFill>
              <a:srgbClr val="3D65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31FF4BF-01B2-EFCD-4AD3-729021140F43}"/>
              </a:ext>
            </a:extLst>
          </p:cNvPr>
          <p:cNvGrpSpPr/>
          <p:nvPr/>
        </p:nvGrpSpPr>
        <p:grpSpPr bwMode="auto">
          <a:xfrm>
            <a:off x="1077913" y="1263650"/>
            <a:ext cx="7820025" cy="4389438"/>
            <a:chOff x="1078478" y="1263136"/>
            <a:chExt cx="7819220" cy="4389736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A1C10B6C-94C5-3FB5-891C-6A6A9BDAA65F}"/>
                </a:ext>
              </a:extLst>
            </p:cNvPr>
            <p:cNvSpPr/>
            <p:nvPr/>
          </p:nvSpPr>
          <p:spPr>
            <a:xfrm>
              <a:off x="4748025" y="2406297"/>
              <a:ext cx="240063" cy="105170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40063" y="0"/>
                  </a:moveTo>
                  <a:lnTo>
                    <a:pt x="240063" y="1051707"/>
                  </a:lnTo>
                  <a:lnTo>
                    <a:pt x="0" y="1051707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700586C3-3A01-2DC7-23F2-0A18CB515559}"/>
                </a:ext>
              </a:extLst>
            </p:cNvPr>
            <p:cNvSpPr/>
            <p:nvPr/>
          </p:nvSpPr>
          <p:spPr>
            <a:xfrm>
              <a:off x="4988089" y="2406297"/>
              <a:ext cx="2766449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63352"/>
                  </a:lnTo>
                  <a:lnTo>
                    <a:pt x="2766449" y="1863352"/>
                  </a:lnTo>
                  <a:lnTo>
                    <a:pt x="2766449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581BF3BF-4B3E-97E6-EF56-3F37CE7E8716}"/>
                </a:ext>
              </a:extLst>
            </p:cNvPr>
            <p:cNvSpPr/>
            <p:nvPr/>
          </p:nvSpPr>
          <p:spPr>
            <a:xfrm>
              <a:off x="4942369" y="2406297"/>
              <a:ext cx="91440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59188CBA-2344-D871-F6F9-12FCCF5D1E9D}"/>
                </a:ext>
              </a:extLst>
            </p:cNvPr>
            <p:cNvSpPr/>
            <p:nvPr/>
          </p:nvSpPr>
          <p:spPr>
            <a:xfrm>
              <a:off x="2221639" y="2406297"/>
              <a:ext cx="2766449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766449" y="0"/>
                  </a:moveTo>
                  <a:lnTo>
                    <a:pt x="2766449" y="1863352"/>
                  </a:lnTo>
                  <a:lnTo>
                    <a:pt x="0" y="1863352"/>
                  </a:lnTo>
                  <a:lnTo>
                    <a:pt x="0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7D1EB0F3-C767-2D14-CB4D-24C1AA173499}"/>
                </a:ext>
              </a:extLst>
            </p:cNvPr>
            <p:cNvSpPr/>
            <p:nvPr/>
          </p:nvSpPr>
          <p:spPr>
            <a:xfrm>
              <a:off x="3844928" y="1263136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 err="1"/>
                <a:t>apisuisse</a:t>
              </a:r>
              <a:endParaRPr lang="de-CH" sz="330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9C54720-FC9C-19C7-F518-06036E95704D}"/>
                </a:ext>
              </a:extLst>
            </p:cNvPr>
            <p:cNvSpPr/>
            <p:nvPr/>
          </p:nvSpPr>
          <p:spPr>
            <a:xfrm>
              <a:off x="1078478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 err="1"/>
                <a:t>BienenSchweiz</a:t>
              </a:r>
              <a:endParaRPr lang="de-CH" sz="2400" dirty="0"/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14’000 Mitglieder</a:t>
              </a: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294F5CDA-6524-31C5-2749-81D945F19B43}"/>
                </a:ext>
              </a:extLst>
            </p:cNvPr>
            <p:cNvSpPr/>
            <p:nvPr/>
          </p:nvSpPr>
          <p:spPr>
            <a:xfrm>
              <a:off x="3844928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/>
                <a:t>SAR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4’000 Mitglieder</a:t>
              </a: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94AC5C16-9AC9-259F-096C-32BAB5EB5304}"/>
                </a:ext>
              </a:extLst>
            </p:cNvPr>
            <p:cNvSpPr/>
            <p:nvPr/>
          </p:nvSpPr>
          <p:spPr>
            <a:xfrm>
              <a:off x="6611377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/>
                <a:t>FTA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530 Mitglieder</a:t>
              </a: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D07BFBC-D1CE-4D43-2543-3A88082F3A52}"/>
                </a:ext>
              </a:extLst>
            </p:cNvPr>
            <p:cNvSpPr/>
            <p:nvPr/>
          </p:nvSpPr>
          <p:spPr>
            <a:xfrm>
              <a:off x="2461703" y="2886424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 err="1"/>
                <a:t>apiservice</a:t>
              </a:r>
              <a:endParaRPr lang="de-CH" sz="3300" dirty="0"/>
            </a:p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/>
                <a:t>(BGD)</a:t>
              </a: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D2799A8E-130F-297F-5558-3178CDBFE9F8}"/>
                </a:ext>
              </a:extLst>
            </p:cNvPr>
            <p:cNvSpPr/>
            <p:nvPr/>
          </p:nvSpPr>
          <p:spPr>
            <a:xfrm>
              <a:off x="5293518" y="285742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200" dirty="0"/>
                <a:t>Imkerbildung Schweiz</a:t>
              </a:r>
            </a:p>
          </p:txBody>
        </p:sp>
      </p:grpSp>
      <p:sp>
        <p:nvSpPr>
          <p:cNvPr id="12294" name="Textfeld 5">
            <a:extLst>
              <a:ext uri="{FF2B5EF4-FFF2-40B4-BE49-F238E27FC236}">
                <a16:creationId xmlns:a16="http://schemas.microsoft.com/office/drawing/2014/main" id="{48C12BFC-60EE-6C9B-E9E5-5A28DA823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425" y="3240088"/>
            <a:ext cx="1357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Fachausweis</a:t>
            </a:r>
          </a:p>
        </p:txBody>
      </p:sp>
      <p:sp>
        <p:nvSpPr>
          <p:cNvPr id="12295" name="Textfeld 4">
            <a:extLst>
              <a:ext uri="{FF2B5EF4-FFF2-40B4-BE49-F238E27FC236}">
                <a16:creationId xmlns:a16="http://schemas.microsoft.com/office/drawing/2014/main" id="{C8880481-4431-598C-DC8A-B4ADE6A2C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424363"/>
            <a:ext cx="1073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Landes-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verbände</a:t>
            </a:r>
          </a:p>
        </p:txBody>
      </p:sp>
      <p:sp>
        <p:nvSpPr>
          <p:cNvPr id="12296" name="Textfeld 5">
            <a:extLst>
              <a:ext uri="{FF2B5EF4-FFF2-40B4-BE49-F238E27FC236}">
                <a16:creationId xmlns:a16="http://schemas.microsoft.com/office/drawing/2014/main" id="{C746DD31-D69E-92C7-39FC-D6F5A3096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106738"/>
            <a:ext cx="20304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Beratungs- &amp;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Kompetenzzentrum</a:t>
            </a:r>
          </a:p>
        </p:txBody>
      </p:sp>
      <p:sp>
        <p:nvSpPr>
          <p:cNvPr id="12297" name="Textfeld 2">
            <a:extLst>
              <a:ext uri="{FF2B5EF4-FFF2-40B4-BE49-F238E27FC236}">
                <a16:creationId xmlns:a16="http://schemas.microsoft.com/office/drawing/2014/main" id="{D1BEC7DB-7F86-DFCE-4B33-12EB2F5B8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112963"/>
            <a:ext cx="1897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Branchenverband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3">
            <a:extLst>
              <a:ext uri="{FF2B5EF4-FFF2-40B4-BE49-F238E27FC236}">
                <a16:creationId xmlns:a16="http://schemas.microsoft.com/office/drawing/2014/main" id="{50AB3CB6-E1EE-A7ED-70F8-41602C77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61300" cy="1022350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Bereiche apiservice</a:t>
            </a:r>
          </a:p>
        </p:txBody>
      </p:sp>
      <p:graphicFrame>
        <p:nvGraphicFramePr>
          <p:cNvPr id="2" name="Inhaltsplatzhalter 1">
            <a:extLst>
              <a:ext uri="{FF2B5EF4-FFF2-40B4-BE49-F238E27FC236}">
                <a16:creationId xmlns:a16="http://schemas.microsoft.com/office/drawing/2014/main" id="{A9B1177B-C151-1440-FAA1-F22AE088D59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3860" y="962291"/>
          <a:ext cx="7861300" cy="4392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340" name="Inhaltsplatzhalter 1">
            <a:extLst>
              <a:ext uri="{FF2B5EF4-FFF2-40B4-BE49-F238E27FC236}">
                <a16:creationId xmlns:a16="http://schemas.microsoft.com/office/drawing/2014/main" id="{5F3F16F3-B7E9-44BC-DA12-095DF788B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4927600"/>
            <a:ext cx="7878763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Lucida Grande"/>
              <a:buNone/>
            </a:pPr>
            <a: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  <a:hlinkClick r:id="rId8"/>
              </a:rPr>
              <a:t>www.apiservice.ch</a:t>
            </a:r>
            <a: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  <a:t>Hotline 0800 274 274 (MO-FR 8-16.30)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8C4D7D1-4BDD-4FA8-6E51-B6F9E1C05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447800"/>
            <a:ext cx="8207375" cy="5337175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sz="3100" b="1" i="1" dirty="0"/>
              <a:t>Kernteam Liebefeld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Simon Gisler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Matthieu Guichard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Fabian Trüb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Werner Rieder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Geschäftsleiterin: Anja Ebener</a:t>
            </a:r>
          </a:p>
          <a:p>
            <a:pPr eaLnBrk="1" fontAlgn="auto" hangingPunct="1">
              <a:spcBef>
                <a:spcPts val="1800"/>
              </a:spcBef>
              <a:spcAft>
                <a:spcPts val="1800"/>
              </a:spcAft>
              <a:defRPr/>
            </a:pPr>
            <a:r>
              <a:rPr lang="de-DE" sz="3100" dirty="0"/>
              <a:t>Fachstelle Zucht: Werner Rieder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b="1" i="1" dirty="0" err="1"/>
              <a:t>Aussenstellen</a:t>
            </a:r>
            <a:r>
              <a:rPr lang="de-DE" sz="3100" b="1" i="1" dirty="0"/>
              <a:t> (BGD-Regionalberater)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Ostschweiz: Emil Breitenmoser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Italienischsprachige Schweiz: </a:t>
            </a:r>
            <a:r>
              <a:rPr lang="it-IT" sz="3100" dirty="0"/>
              <a:t>Gabriele Bianchi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Romandie: Muriel Flueck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DE" sz="3100" dirty="0"/>
              <a:t>Zentralschweiz: Stefan Jans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6387" name="Titel 2">
            <a:extLst>
              <a:ext uri="{FF2B5EF4-FFF2-40B4-BE49-F238E27FC236}">
                <a16:creationId xmlns:a16="http://schemas.microsoft.com/office/drawing/2014/main" id="{B3BCF4FE-6D15-EB0F-AE67-7CF04B9F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Team apiservice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29">
            <a:extLst>
              <a:ext uri="{FF2B5EF4-FFF2-40B4-BE49-F238E27FC236}">
                <a16:creationId xmlns:a16="http://schemas.microsoft.com/office/drawing/2014/main" id="{7476AA69-BC84-0F77-0778-C81254C14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2" b="21208"/>
          <a:stretch>
            <a:fillRect/>
          </a:stretch>
        </p:blipFill>
        <p:spPr bwMode="auto">
          <a:xfrm>
            <a:off x="15875" y="1123950"/>
            <a:ext cx="83677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el 2">
            <a:extLst>
              <a:ext uri="{FF2B5EF4-FFF2-40B4-BE49-F238E27FC236}">
                <a16:creationId xmlns:a16="http://schemas.microsoft.com/office/drawing/2014/main" id="{8AEA6268-6F15-223E-E6B8-A7E9D331B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BGD-Grundsätze</a:t>
            </a:r>
          </a:p>
        </p:txBody>
      </p:sp>
      <p:sp>
        <p:nvSpPr>
          <p:cNvPr id="18436" name="Inhaltsplatzhalter 3">
            <a:extLst>
              <a:ext uri="{FF2B5EF4-FFF2-40B4-BE49-F238E27FC236}">
                <a16:creationId xmlns:a16="http://schemas.microsoft.com/office/drawing/2014/main" id="{C26B6C6F-5AB2-D1D2-0FE5-3F0512FBA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eaLnBrk="1" hangingPunct="1"/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8437" name="Text Box 6">
            <a:extLst>
              <a:ext uri="{FF2B5EF4-FFF2-40B4-BE49-F238E27FC236}">
                <a16:creationId xmlns:a16="http://schemas.microsoft.com/office/drawing/2014/main" id="{5711D428-7D0B-580B-54BA-EA2883008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9763" y="4279900"/>
            <a:ext cx="4144962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800" b="1" i="1">
                <a:latin typeface="Calibri Light" panose="020F0302020204030204" pitchFamily="34" charset="0"/>
              </a:rPr>
              <a:t>Zusammenarbeit/Austausch</a:t>
            </a:r>
            <a:endParaRPr lang="de-CH" altLang="de-DE" sz="2800" i="1">
              <a:latin typeface="Calibri Light" panose="020F03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Imkerbranche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Veterinärwesen (BLV, KT)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Forschung (ZBF, IBH)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 </a:t>
            </a:r>
            <a:r>
              <a:rPr lang="de-CH" altLang="de-DE" sz="2800">
                <a:latin typeface="Calibri Light" panose="020F0302020204030204" pitchFamily="34" charset="0"/>
                <a:sym typeface="Wingdings 2" panose="05020102010507070707" pitchFamily="18" charset="2"/>
              </a:rPr>
              <a:t>Landwirtschaft (</a:t>
            </a:r>
            <a:r>
              <a:rPr lang="de-CH" altLang="de-DE" sz="2800">
                <a:latin typeface="Calibri Light" panose="020F0302020204030204" pitchFamily="34" charset="0"/>
              </a:rPr>
              <a:t>BLW)</a:t>
            </a: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197A673C-4D2D-6813-DE29-75A90A7B9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3279775"/>
            <a:ext cx="5454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4000" b="1">
                <a:solidFill>
                  <a:srgbClr val="00B050"/>
                </a:solidFill>
                <a:latin typeface="Calibri Light" panose="020F0302020204030204" pitchFamily="34" charset="0"/>
              </a:rPr>
              <a:t>Bienengesundheit</a:t>
            </a:r>
            <a:r>
              <a:rPr lang="de-CH" altLang="de-DE" sz="4000">
                <a:solidFill>
                  <a:srgbClr val="00B050"/>
                </a:solidFill>
                <a:latin typeface="Calibri Light" panose="020F0302020204030204" pitchFamily="34" charset="0"/>
              </a:rPr>
              <a:t> </a:t>
            </a:r>
            <a:r>
              <a:rPr lang="de-CH" altLang="de-DE" sz="4000" b="1">
                <a:solidFill>
                  <a:srgbClr val="00B050"/>
                </a:solidFill>
                <a:latin typeface="Calibri Light" panose="020F0302020204030204" pitchFamily="34" charset="0"/>
              </a:rPr>
              <a:t>fördern</a:t>
            </a:r>
          </a:p>
        </p:txBody>
      </p:sp>
      <p:sp>
        <p:nvSpPr>
          <p:cNvPr id="18439" name="Text Box 6">
            <a:extLst>
              <a:ext uri="{FF2B5EF4-FFF2-40B4-BE49-F238E27FC236}">
                <a16:creationId xmlns:a16="http://schemas.microsoft.com/office/drawing/2014/main" id="{56501FDF-1BA2-32AC-CA44-2170EF772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1597025"/>
            <a:ext cx="21923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800" b="1" i="1">
                <a:latin typeface="Calibri Light" panose="020F0302020204030204" pitchFamily="34" charset="0"/>
              </a:rPr>
              <a:t>Unterstützung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de-CH" altLang="de-DE" sz="2000">
                <a:latin typeface="Calibri Light" panose="020F0302020204030204" pitchFamily="34" charset="0"/>
              </a:rPr>
              <a:t> </a:t>
            </a:r>
            <a:r>
              <a:rPr lang="de-CH" altLang="de-DE" sz="2800">
                <a:latin typeface="Calibri Light" panose="020F0302020204030204" pitchFamily="34" charset="0"/>
              </a:rPr>
              <a:t>Kader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 </a:t>
            </a:r>
            <a:r>
              <a:rPr lang="de-CH" altLang="de-DE" sz="2800">
                <a:latin typeface="Calibri Light" panose="020F0302020204030204" pitchFamily="34" charset="0"/>
              </a:rPr>
              <a:t>ImkerInnen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Inhaltsplatzhalter 1">
            <a:extLst>
              <a:ext uri="{FF2B5EF4-FFF2-40B4-BE49-F238E27FC236}">
                <a16:creationId xmlns:a16="http://schemas.microsoft.com/office/drawing/2014/main" id="{A2E9CD94-6B03-208C-02B5-1F5BEC7E0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Beratung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Hotline, Gesundheitsmobil, Fachstelle Vergiftungen, Fachartikel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Bildung</a:t>
            </a: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Vorträge, Workshops, Regionale Info-Veran-staltungen, Weiter-/Fortbildung Bieneninspektoren AFA BI/AFA PrP, TAM-Kurse</a:t>
            </a: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483" name="Titel 2">
            <a:extLst>
              <a:ext uri="{FF2B5EF4-FFF2-40B4-BE49-F238E27FC236}">
                <a16:creationId xmlns:a16="http://schemas.microsoft.com/office/drawing/2014/main" id="{2F419CC2-6F93-D31B-C377-DE968A49E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BGD-Aufgaben 1/3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Inhaltsplatzhalter 1">
            <a:extLst>
              <a:ext uri="{FF2B5EF4-FFF2-40B4-BE49-F238E27FC236}">
                <a16:creationId xmlns:a16="http://schemas.microsoft.com/office/drawing/2014/main" id="{B66D3653-0B5C-E7DE-1D39-1EF033A81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499475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  <a:defRPr/>
            </a:pPr>
            <a:r>
              <a:rPr lang="de-DE" altLang="de-DE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Gesundheits-/Betriebskonzept und Merkblätter</a:t>
            </a: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Varroa und anderes (</a:t>
            </a: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www.bienen.ch/merkblatt</a:t>
            </a: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  <a:p>
            <a:pPr eaLnBrk="1" hangingPunct="1">
              <a:defRPr/>
            </a:pPr>
            <a:endParaRPr lang="de-DE" altLang="de-DE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spcBef>
                <a:spcPts val="0"/>
              </a:spcBef>
              <a:buFontTx/>
              <a:buChar char="-"/>
              <a:defRPr/>
            </a:pPr>
            <a:r>
              <a:rPr lang="de-DE" altLang="de-DE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Gesundheitsprogramm</a:t>
            </a:r>
            <a:b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Weiterbildung mit Möglichkeit zu Anerkennung als «zeitgemässe Bienenhaltung»</a:t>
            </a: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www.bienen.ch/gesundheitsprogramm</a:t>
            </a:r>
            <a:r>
              <a:rPr lang="de-DE" altLang="de-DE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</p:txBody>
      </p:sp>
      <p:sp>
        <p:nvSpPr>
          <p:cNvPr id="22531" name="Titel 2">
            <a:extLst>
              <a:ext uri="{FF2B5EF4-FFF2-40B4-BE49-F238E27FC236}">
                <a16:creationId xmlns:a16="http://schemas.microsoft.com/office/drawing/2014/main" id="{66B4F29B-90CA-D0A7-86D5-6311AC12F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BGD-Aufgaben 2/3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Inhaltsplatzhalter 1">
            <a:extLst>
              <a:ext uri="{FF2B5EF4-FFF2-40B4-BE49-F238E27FC236}">
                <a16:creationId xmlns:a16="http://schemas.microsoft.com/office/drawing/2014/main" id="{D4F38DF2-A7A6-883E-9465-F6E6F33C9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499475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Überwachung Bienengesundheit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Umfrage und Bericht Bienengesundheit, Früherkennungsprojekt Apinella (Kl. Beutenkäfer) </a:t>
            </a:r>
          </a:p>
        </p:txBody>
      </p:sp>
      <p:sp>
        <p:nvSpPr>
          <p:cNvPr id="24579" name="Titel 2">
            <a:extLst>
              <a:ext uri="{FF2B5EF4-FFF2-40B4-BE49-F238E27FC236}">
                <a16:creationId xmlns:a16="http://schemas.microsoft.com/office/drawing/2014/main" id="{D67675FA-459F-C9D9-DF0B-4A6447DF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BGD-Aufgaben 3/3</a:t>
            </a:r>
          </a:p>
        </p:txBody>
      </p:sp>
      <p:pic>
        <p:nvPicPr>
          <p:cNvPr id="24580" name="Grafik 3">
            <a:extLst>
              <a:ext uri="{FF2B5EF4-FFF2-40B4-BE49-F238E27FC236}">
                <a16:creationId xmlns:a16="http://schemas.microsoft.com/office/drawing/2014/main" id="{523B2EDC-8FFC-9806-613A-D8D7D56AF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70350"/>
            <a:ext cx="7913688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Inhaltsplatzhalter 3">
            <a:extLst>
              <a:ext uri="{FF2B5EF4-FFF2-40B4-BE49-F238E27FC236}">
                <a16:creationId xmlns:a16="http://schemas.microsoft.com/office/drawing/2014/main" id="{2D816147-7E04-F1F3-11F4-390CC39502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3725" y="2179638"/>
          <a:ext cx="7980363" cy="455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7986452" imgH="4554107" progId="Excel.Chart.8">
                  <p:embed/>
                </p:oleObj>
              </mc:Choice>
              <mc:Fallback>
                <p:oleObj r:id="rId3" imgW="7986452" imgH="4554107" progId="Excel.Chart.8">
                  <p:embed/>
                  <p:pic>
                    <p:nvPicPr>
                      <p:cNvPr id="26626" name="Inhaltsplatzhalter 3">
                        <a:extLst>
                          <a:ext uri="{FF2B5EF4-FFF2-40B4-BE49-F238E27FC236}">
                            <a16:creationId xmlns:a16="http://schemas.microsoft.com/office/drawing/2014/main" id="{2D816147-7E04-F1F3-11F4-390CC3950282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25" y="2179638"/>
                        <a:ext cx="7980363" cy="455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Titel 2">
            <a:extLst>
              <a:ext uri="{FF2B5EF4-FFF2-40B4-BE49-F238E27FC236}">
                <a16:creationId xmlns:a16="http://schemas.microsoft.com/office/drawing/2014/main" id="{860131F4-EE04-3245-6BF5-3A43600D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666750"/>
          </a:xfrm>
        </p:spPr>
        <p:txBody>
          <a:bodyPr/>
          <a:lstStyle/>
          <a:p>
            <a:pPr eaLnBrk="1" hangingPunct="1">
              <a:tabLst>
                <a:tab pos="2154238" algn="l"/>
              </a:tabLst>
            </a:pP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Finanzierung BGD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Mittelherkunft	</a:t>
            </a:r>
            <a:r>
              <a:rPr lang="en-US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</a:t>
            </a:r>
            <a:r>
              <a:rPr lang="en-US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Leistungsvereinbarung</a:t>
            </a:r>
            <a:br>
              <a:rPr lang="en-US" altLang="de-DE" sz="28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altLang="de-DE" sz="28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en-US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</a:t>
            </a:r>
            <a:r>
              <a:rPr lang="en-US" altLang="de-DE" sz="28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</a:t>
            </a:r>
            <a:r>
              <a:rPr lang="en-US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Tiergesundheitsdienstverordnung</a:t>
            </a:r>
            <a:br>
              <a:rPr lang="en-US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Inhaltsplatzhalter 1">
            <a:extLst>
              <a:ext uri="{FF2B5EF4-FFF2-40B4-BE49-F238E27FC236}">
                <a16:creationId xmlns:a16="http://schemas.microsoft.com/office/drawing/2014/main" id="{1E60CE08-A542-2ACC-4072-E0DEF6D22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5078412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Dienstleistungen Grundangebot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 für Mitglieder von Imkervereinen kostenlos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 sz="18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Informationen in elektronischer Form</a:t>
            </a:r>
            <a:r>
              <a:rPr lang="de-DE" altLang="de-DE" i="1"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 auch </a:t>
            </a: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für Nichtmitglieder kostenlos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*	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Merkblätter, Videos, Betriebskonzept-Vorlage </a:t>
            </a:r>
            <a:b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www.bienen.ch/betriebskonzept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, Newsletter, </a:t>
            </a:r>
            <a:b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	Online Live-Veranstaltungen, Hotline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 sz="18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Tarife gemäss Leistungskatalog 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www.apiservice.ch</a:t>
            </a: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675" name="Titel 2">
            <a:extLst>
              <a:ext uri="{FF2B5EF4-FFF2-40B4-BE49-F238E27FC236}">
                <a16:creationId xmlns:a16="http://schemas.microsoft.com/office/drawing/2014/main" id="{B07A9618-CF99-13E8-C565-7B02D863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Leistungskatalog BGD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Inhaltsplatzhalter 1">
            <a:extLst>
              <a:ext uri="{FF2B5EF4-FFF2-40B4-BE49-F238E27FC236}">
                <a16:creationId xmlns:a16="http://schemas.microsoft.com/office/drawing/2014/main" id="{5C99CD7F-AF14-F3AE-72A8-CF8EA242B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181975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Zucht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Koordination mit Rassezuchtorganisationen, Betreuung Förderprojekte für </a:t>
            </a:r>
            <a:r>
              <a:rPr lang="de-DE" altLang="de-DE" i="1">
                <a:latin typeface="Calibri Light" panose="020F0302020204030204" pitchFamily="34" charset="0"/>
                <a:cs typeface="Calibri Light" panose="020F0302020204030204" pitchFamily="34" charset="0"/>
              </a:rPr>
              <a:t>Apis mellifera mellifera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Marketing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Homepage-Inhalte Gesundheit und Zucht auf </a:t>
            </a: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www.bienen.ch</a:t>
            </a: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, Newsletter, Pressearbeit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723" name="Titel 2">
            <a:extLst>
              <a:ext uri="{FF2B5EF4-FFF2-40B4-BE49-F238E27FC236}">
                <a16:creationId xmlns:a16="http://schemas.microsoft.com/office/drawing/2014/main" id="{90EBA8E5-1140-DDE8-43D1-C0C4E914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Weitere Aufgaben apiservice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piservice_BGD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79DCC702A51E469174961307C6676E" ma:contentTypeVersion="17" ma:contentTypeDescription="Ein neues Dokument erstellen." ma:contentTypeScope="" ma:versionID="f8b9337781682cb538f6c8ad5db236eb">
  <xsd:schema xmlns:xsd="http://www.w3.org/2001/XMLSchema" xmlns:xs="http://www.w3.org/2001/XMLSchema" xmlns:p="http://schemas.microsoft.com/office/2006/metadata/properties" xmlns:ns2="9eab89eb-81ca-4082-b00f-e8125fe72b12" xmlns:ns3="ff471456-44ba-4ffc-af9a-96ba9205e98e" targetNamespace="http://schemas.microsoft.com/office/2006/metadata/properties" ma:root="true" ma:fieldsID="5a8885b3dab2bc97903b308dec141cd7" ns2:_="" ns3:_="">
    <xsd:import namespace="9eab89eb-81ca-4082-b00f-e8125fe72b12"/>
    <xsd:import namespace="ff471456-44ba-4ffc-af9a-96ba9205e98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b89eb-81ca-4082-b00f-e8125fe72b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c95e5b8-1c5d-4267-b2e1-adc969df262c}" ma:internalName="TaxCatchAll" ma:showField="CatchAllData" ma:web="9eab89eb-81ca-4082-b00f-e8125fe72b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71456-44ba-4ffc-af9a-96ba9205e9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6d9baf02-764c-45b6-9e3a-aa6242dedf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471456-44ba-4ffc-af9a-96ba9205e98e">
      <Terms xmlns="http://schemas.microsoft.com/office/infopath/2007/PartnerControls"/>
    </lcf76f155ced4ddcb4097134ff3c332f>
    <TaxCatchAll xmlns="9eab89eb-81ca-4082-b00f-e8125fe72b12" xsi:nil="true"/>
  </documentManagement>
</p:properties>
</file>

<file path=customXml/itemProps1.xml><?xml version="1.0" encoding="utf-8"?>
<ds:datastoreItem xmlns:ds="http://schemas.openxmlformats.org/officeDocument/2006/customXml" ds:itemID="{2E27874F-5CD1-47C2-BFD5-CC55C52421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E5038B-63D6-4946-91E7-D571EE0691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b89eb-81ca-4082-b00f-e8125fe72b12"/>
    <ds:schemaRef ds:uri="ff471456-44ba-4ffc-af9a-96ba9205e9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AFFE8B-C64A-4E77-A7BA-C333ADAADB10}">
  <ds:schemaRefs>
    <ds:schemaRef ds:uri="http://schemas.microsoft.com/office/2006/metadata/properties"/>
    <ds:schemaRef ds:uri="http://schemas.microsoft.com/office/infopath/2007/PartnerControls"/>
    <ds:schemaRef ds:uri="ff471456-44ba-4ffc-af9a-96ba9205e98e"/>
    <ds:schemaRef ds:uri="9eab89eb-81ca-4082-b00f-e8125fe72b1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409</Words>
  <Application>Microsoft Office PowerPoint</Application>
  <PresentationFormat>Bildschirmpräsentation (4:3)</PresentationFormat>
  <Paragraphs>88</Paragraphs>
  <Slides>11</Slides>
  <Notes>10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1" baseType="lpstr">
      <vt:lpstr>Calibri</vt:lpstr>
      <vt:lpstr>Arial</vt:lpstr>
      <vt:lpstr>Calibri Light</vt:lpstr>
      <vt:lpstr>Lucida Grande</vt:lpstr>
      <vt:lpstr>Wingdings 2</vt:lpstr>
      <vt:lpstr>Wingdings</vt:lpstr>
      <vt:lpstr>Times New Roman</vt:lpstr>
      <vt:lpstr>Office-Design</vt:lpstr>
      <vt:lpstr>apiservice_BGD_Master</vt:lpstr>
      <vt:lpstr>Microsoft Excel-Diagramm</vt:lpstr>
      <vt:lpstr>BGD in Kürze</vt:lpstr>
      <vt:lpstr>Imker-Organisationen CH</vt:lpstr>
      <vt:lpstr>Bereiche apiservice</vt:lpstr>
      <vt:lpstr>Team apiservice</vt:lpstr>
      <vt:lpstr>BGD-Grundsätze</vt:lpstr>
      <vt:lpstr>BGD-Aufgaben 1/3 </vt:lpstr>
      <vt:lpstr>BGD-Aufgaben 2/3</vt:lpstr>
      <vt:lpstr>BGD-Aufgaben 3/3</vt:lpstr>
      <vt:lpstr>Finanzierung BGD Mittelherkunft Leistungsvereinbarung   Tiergesundheitsdienstverordnung </vt:lpstr>
      <vt:lpstr>Leistungskatalog BGD</vt:lpstr>
      <vt:lpstr>Weitere Aufgaben apiservice</vt:lpstr>
    </vt:vector>
  </TitlesOfParts>
  <Company>Koller Werbung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Emil Koller</dc:creator>
  <cp:lastModifiedBy>Anja Ebener</cp:lastModifiedBy>
  <cp:revision>166</cp:revision>
  <cp:lastPrinted>2024-05-28T05:47:55Z</cp:lastPrinted>
  <dcterms:created xsi:type="dcterms:W3CDTF">2014-09-18T07:30:02Z</dcterms:created>
  <dcterms:modified xsi:type="dcterms:W3CDTF">2026-09-21T06:37:55Z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f76f155ced4ddcb4097134ff3c332f">
    <vt:lpwstr/>
  </property>
  <property fmtid="{D5CDD505-2E9C-101B-9397-08002B2CF9AE}" pid="3" name="TaxCatchAll">
    <vt:lpwstr/>
  </property>
  <property fmtid="{D5CDD505-2E9C-101B-9397-08002B2CF9AE}" pid="4" name="MediaServiceImageTags">
    <vt:lpwstr/>
  </property>
</Properties>
</file>